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2"/>
  </p:notesMasterIdLst>
  <p:sldIdLst>
    <p:sldId id="256" r:id="rId2"/>
    <p:sldId id="304" r:id="rId3"/>
    <p:sldId id="257" r:id="rId4"/>
    <p:sldId id="258" r:id="rId5"/>
    <p:sldId id="259" r:id="rId6"/>
    <p:sldId id="260" r:id="rId7"/>
    <p:sldId id="262" r:id="rId8"/>
    <p:sldId id="263" r:id="rId9"/>
    <p:sldId id="265" r:id="rId10"/>
    <p:sldId id="266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9" autoAdjust="0"/>
    <p:restoredTop sz="94660"/>
  </p:normalViewPr>
  <p:slideViewPr>
    <p:cSldViewPr snapToGrid="0" showGuides="1">
      <p:cViewPr varScale="1">
        <p:scale>
          <a:sx n="51" d="100"/>
          <a:sy n="51" d="100"/>
        </p:scale>
        <p:origin x="-480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F53340-90F1-4D09-B2F9-3BC94809893C}" type="datetimeFigureOut">
              <a:rPr lang="ru-RU" smtClean="0"/>
              <a:pPr/>
              <a:t>23.01.2021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F03AFE-3321-42D1-8C15-31CD7B81C5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084656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63FFC-0282-4CCF-B1DA-4FD08D59F25C}" type="datetimeFigureOut">
              <a:rPr lang="ru-RU" smtClean="0"/>
              <a:pPr/>
              <a:t>23.01.2021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197B2-5C2D-4353-8601-B5DFEF50BD8F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2614333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63FFC-0282-4CCF-B1DA-4FD08D59F25C}" type="datetimeFigureOut">
              <a:rPr lang="ru-RU" smtClean="0"/>
              <a:pPr/>
              <a:t>23.01.2021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197B2-5C2D-4353-8601-B5DFEF50BD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558873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63FFC-0282-4CCF-B1DA-4FD08D59F25C}" type="datetimeFigureOut">
              <a:rPr lang="ru-RU" smtClean="0"/>
              <a:pPr/>
              <a:t>23.01.2021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197B2-5C2D-4353-8601-B5DFEF50BD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984768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63FFC-0282-4CCF-B1DA-4FD08D59F25C}" type="datetimeFigureOut">
              <a:rPr lang="ru-RU" smtClean="0"/>
              <a:pPr/>
              <a:t>23.01.2021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197B2-5C2D-4353-8601-B5DFEF50BD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02547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63FFC-0282-4CCF-B1DA-4FD08D59F25C}" type="datetimeFigureOut">
              <a:rPr lang="ru-RU" smtClean="0"/>
              <a:pPr/>
              <a:t>23.01.2021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197B2-5C2D-4353-8601-B5DFEF50BD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17127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63FFC-0282-4CCF-B1DA-4FD08D59F25C}" type="datetimeFigureOut">
              <a:rPr lang="ru-RU" smtClean="0"/>
              <a:pPr/>
              <a:t>23.01.2021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197B2-5C2D-4353-8601-B5DFEF50BD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156388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63FFC-0282-4CCF-B1DA-4FD08D59F25C}" type="datetimeFigureOut">
              <a:rPr lang="ru-RU" smtClean="0"/>
              <a:pPr/>
              <a:t>23.01.2021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197B2-5C2D-4353-8601-B5DFEF50BD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963175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63FFC-0282-4CCF-B1DA-4FD08D59F25C}" type="datetimeFigureOut">
              <a:rPr lang="ru-RU" smtClean="0"/>
              <a:pPr/>
              <a:t>23.01.2021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197B2-5C2D-4353-8601-B5DFEF50BD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67534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63FFC-0282-4CCF-B1DA-4FD08D59F25C}" type="datetimeFigureOut">
              <a:rPr lang="ru-RU" smtClean="0"/>
              <a:pPr/>
              <a:t>23.01.2021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197B2-5C2D-4353-8601-B5DFEF50BD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099610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63FFC-0282-4CCF-B1DA-4FD08D59F25C}" type="datetimeFigureOut">
              <a:rPr lang="ru-RU" smtClean="0"/>
              <a:pPr/>
              <a:t>23.01.2021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197B2-5C2D-4353-8601-B5DFEF50BD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987532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63FFC-0282-4CCF-B1DA-4FD08D59F25C}" type="datetimeFigureOut">
              <a:rPr lang="ru-RU" smtClean="0"/>
              <a:pPr/>
              <a:t>23.01.2021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197B2-5C2D-4353-8601-B5DFEF50BD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04845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63FFC-0282-4CCF-B1DA-4FD08D59F25C}" type="datetimeFigureOut">
              <a:rPr lang="ru-RU" smtClean="0"/>
              <a:pPr/>
              <a:t>23.01.2021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197B2-5C2D-4353-8601-B5DFEF50BD8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42730174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63FFC-0282-4CCF-B1DA-4FD08D59F25C}" type="datetimeFigureOut">
              <a:rPr lang="ru-RU" smtClean="0"/>
              <a:pPr/>
              <a:t>23.01.2021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197B2-5C2D-4353-8601-B5DFEF50BD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887101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63FFC-0282-4CCF-B1DA-4FD08D59F25C}" type="datetimeFigureOut">
              <a:rPr lang="ru-RU" smtClean="0"/>
              <a:pPr/>
              <a:t>23.01.2021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197B2-5C2D-4353-8601-B5DFEF50BD8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7885886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63FFC-0282-4CCF-B1DA-4FD08D59F25C}" type="datetimeFigureOut">
              <a:rPr lang="ru-RU" smtClean="0"/>
              <a:pPr/>
              <a:t>23.01.2021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197B2-5C2D-4353-8601-B5DFEF50BD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90211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63FFC-0282-4CCF-B1DA-4FD08D59F25C}" type="datetimeFigureOut">
              <a:rPr lang="ru-RU" smtClean="0"/>
              <a:pPr/>
              <a:t>23.01.2021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197B2-5C2D-4353-8601-B5DFEF50BD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959428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63FFC-0282-4CCF-B1DA-4FD08D59F25C}" type="datetimeFigureOut">
              <a:rPr lang="ru-RU" smtClean="0"/>
              <a:pPr/>
              <a:t>23.01.2021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197B2-5C2D-4353-8601-B5DFEF50BD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5595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F9563FFC-0282-4CCF-B1DA-4FD08D59F25C}" type="datetimeFigureOut">
              <a:rPr lang="ru-RU" smtClean="0"/>
              <a:pPr/>
              <a:t>23.01.2021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375197B2-5C2D-4353-8601-B5DFEF50BD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5715914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  <p:sldLayoutId id="214748374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8357" y="1603680"/>
            <a:ext cx="7374895" cy="1160725"/>
          </a:xfrm>
        </p:spPr>
        <p:txBody>
          <a:bodyPr/>
          <a:lstStyle/>
          <a:p>
            <a:pPr algn="ctr"/>
            <a:r>
              <a:rPr lang="kk-KZ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Қонақ</a:t>
            </a:r>
            <a:r>
              <a:rPr lang="en-US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үй</a:t>
            </a:r>
            <a:endParaRPr lang="ru-RU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0683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641601" y="436527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Мазмұны</a:t>
            </a:r>
            <a:endParaRPr lang="ru-RU" sz="32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987177" y="1489424"/>
            <a:ext cx="9459149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Қонақ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тарихы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endParaRPr lang="kk-K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 startAt="2"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Қонақ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үйлерді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көлемі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топтастыру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 startAt="2"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AutoNum type="arabicPeriod" startAt="2"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Отельдегі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жұлдыздар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дегеніміз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342900" indent="-342900">
              <a:buFontTx/>
              <a:buAutoNum type="arabicPeriod" startAt="2"/>
            </a:pPr>
            <a:endParaRPr lang="kk-K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AutoNum type="arabicPeriod" startAt="2"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онақ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үйлер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ғимараттарын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функционалдық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аймақтандыру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AutoNum type="arabicPeriod" startAt="2"/>
            </a:pPr>
            <a:endParaRPr lang="kk-K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AutoNum type="arabicPeriod" startAt="2"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Қонақ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үйдің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сәулеттік-жоспарлау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шешімі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әдістемелік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нұсқаулар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AutoNum type="arabicPeriod" startAt="2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AutoNum type="arabicPeriod" startAt="2"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онструктивтік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шешімдер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AutoNum type="arabicPeriod" startAt="2"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AutoNum type="arabicPeriod" startAt="2"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AutoNum type="arabicPeriod" startAt="2"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AutoNum type="arabicPeriod" startAt="2"/>
            </a:pPr>
            <a:endParaRPr lang="kk-K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AutoNum type="arabicPeriod" startAt="2"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AutoNum type="arabicPeriod" startAt="2"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AutoNum type="arabicPeriod" startAt="2"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AutoNum type="arabicPeriod" startAt="2"/>
            </a:pPr>
            <a:endParaRPr lang="kk-K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AutoNum type="arabicPeriod" startAt="2"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AutoNum type="arabicPeriod" startAt="2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 startAt="2"/>
            </a:pPr>
            <a:endParaRPr lang="kk-KZ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872147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57755" y="369456"/>
            <a:ext cx="3879272" cy="29094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Прямоугольник 1"/>
          <p:cNvSpPr/>
          <p:nvPr/>
        </p:nvSpPr>
        <p:spPr>
          <a:xfrm>
            <a:off x="559555" y="1012954"/>
            <a:ext cx="4649338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Қонақ</a:t>
            </a:r>
            <a:r>
              <a:rPr lang="ru-RU" sz="2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үй</a:t>
            </a:r>
            <a:r>
              <a:rPr lang="ru-RU" sz="2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(фр.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hôtel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лат.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hospes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«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қонақ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»):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уақытша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тұруға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тамақтануға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кездесулер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өткізуге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ғимарат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ғасырдың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ортасына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қарай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қонақ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үйлер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әдетте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коммерциялық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курорттық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тұрғын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үйлер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мотельдер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бөлінеді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бірақ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жүзжылдықтың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соңына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қарай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туристерге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іскер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адамдарға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көрсетуге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бағытталған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бірақ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мөлшері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жабдықтары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белгілі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пайдаланушыларға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бағытталған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басқа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қонақ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үйлер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болды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171183" y="2223756"/>
            <a:ext cx="3854654" cy="26622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65109" y="3910370"/>
            <a:ext cx="3868931" cy="25273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933088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29383" y="1291281"/>
            <a:ext cx="6096000" cy="470898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Қонақ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ұзақ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эволюциядан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өтті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Ал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ғашқы қонақүйлер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демалушы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саяхатшыларды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қорғау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қоршаумен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қоршалған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су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жанындағы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лашықтар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болды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Уақыт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өте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келе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қабырғалар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жоғары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болды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қақпалар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салынды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ғимараттар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шатырланды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ішкі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қалқалар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тұрғызылды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соңында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бөлмені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есіктермен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жабдықтады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Антикалық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кезеңде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онақ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үйлер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ортасында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құдығы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болатын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ішкі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ауланың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айналасында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салынған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Бірте-бірте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ұйқыға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тамақтануға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тамақ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дайындауға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жануарларға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бөлмелер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қосылды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Осындай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арапайым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тұрақты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аулалар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мыңдаған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жылдар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бойы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іс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жүзінде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өзгермей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шектеулі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қолайлылық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шеңберін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ұсына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отырып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сапасына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кепілдік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бермей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көрсетіп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келді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59904" y="456637"/>
            <a:ext cx="3880585" cy="59447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891431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0737" y="809933"/>
            <a:ext cx="429449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1960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жылдары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Қонақ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үйлерді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бірнеше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топтар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коммерциялық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курорттық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мотельдер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жіктеу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қиын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еді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әрқайсысында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тұтынушысына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айқын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бағдар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болды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Алайда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айырмашылықтар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коммерциялық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мекемелердің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көп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саны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нарықтың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түрлі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секторларында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мезгілде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істей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бастауына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қарай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ыдырай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бастады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 ғ.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оңындағы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іскерлік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көші-қондық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сапарлардың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артуына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ақытша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тұрғын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үйлердің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жіктелуі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неғұрлым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күрделі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сипатқа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болды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57586" y="440477"/>
            <a:ext cx="3978612" cy="264446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93320" y="1565162"/>
            <a:ext cx="4059677" cy="270645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57586" y="3852998"/>
            <a:ext cx="4032914" cy="2661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30031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59642" y="1057828"/>
            <a:ext cx="10340454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Ең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алдымен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қонақ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үйлерді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көрсету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көлемі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топтастыру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нөмірлер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саны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түрлері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мейрамханалар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қонақ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үйлер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ойын-сауық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саны,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көпшілік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кездесулерге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орындардың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ірі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бал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залының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сыйымдылығы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таза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ауада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бос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уақыт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нысандарының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атриум, парк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көркем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коллекция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болсын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сәулет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пен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дизайнның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белгілерінің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Қонақ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бизнесі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шеңберінде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қонақ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үйлер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орналасқан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жері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жіктеледі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қалалық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орталық,қала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маңы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әуежай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автомагистраль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курорт (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дегенмен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әр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түрлі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санаттар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бір-біріне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жатады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algn="just"/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Қонақ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үйлер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қызметтер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сервистің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жиынтық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сапасы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("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жұлдызды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")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соңында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нарық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секторына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арнайы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бағыт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конгресс-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қонақ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үйлер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қонақ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үйлер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сияқты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ұзақ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уақыт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болуға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есептелген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пәтерлік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тұрғын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үйлер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Қонақ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бизнесі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нарығы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қала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маңындағы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әуежайлар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жанындағы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қонақ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үйлер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"люкс"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орташа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баға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санатындағы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қонақ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үйлер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курорттар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құмар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ойындарға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жабдықтары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қонақ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үйлер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ұсынады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Сонымен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қатар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толық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сервистің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қонақ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үйлері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мейрамханалар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барлармен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коференц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банкет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залдарымен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фитнес-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орталықтармен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сондай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ақ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нөмірдегі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мейрамханалық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көрсету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іскерлік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орталық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т.б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сияқты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қосымша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қызметтермен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шектеулі-онда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қонақтарға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бөлме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жеңіл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таңғы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ас (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бөлке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қосылған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кофе)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ұсынылады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965357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18448" y="234751"/>
            <a:ext cx="5754806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КУРОРТТЫҚ ҚОНАҚ ҮЙЛЕР, ӘУЕЖАЙЛАР ЖАНЫНДАҒЫ ҚОНАҚ ҮЙЛЕР</a:t>
            </a:r>
          </a:p>
          <a:p>
            <a:pPr algn="just"/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Қала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маңындағы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қонақ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қала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шегінен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болған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жаңа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іскерлік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сауда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орталықтарына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отырып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Мотель мен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қалалық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қонақ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буданынан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тұрады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сондықтан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автокөлік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иелері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ыңғайлы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Әуежай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жанындағы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қонақ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сондай-ақ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авиажелілердің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жолаушылары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бизнесмендерді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отырып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аралас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нысаны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табылады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Саяхат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алдында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одан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кейін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жолаушыларға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қонақ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үйлер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ең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алдымен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іскерлік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орталықтарға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айналды,олардың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қалаға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бару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қажеттілігін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жоққа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шығарады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Әуежайдың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қала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маңындағы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қонақ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үйлері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қонақ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үйлері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әдетте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8-20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қабатты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ғимараттарда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орналастырылады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250-ден 400-ге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дейін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нөмірден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тұрады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толық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жиынтығы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мейрамхана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барлар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қонақ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бөлмесі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конференц-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залдар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фитнес-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орталықтары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бар.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Олар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ірі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корпорациялардың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құрамына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кіреді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Әуежай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жанындағы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қонақ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үйлер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тобы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мыңдаған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адамның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тұруын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кең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конференциялық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залдардың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жиынтығын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ету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ресурстарды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біріктіре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отырып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үлкен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конгресстер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өткізетін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орынға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айналады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84166" y="312131"/>
            <a:ext cx="4644219" cy="309305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84166" y="3569508"/>
            <a:ext cx="4573361" cy="2999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5712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64107" y="484455"/>
            <a:ext cx="414437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ОРТАЛЫҚ ҚОНАҚ ҮЙЛЕР</a:t>
            </a:r>
          </a:p>
          <a:p>
            <a:pPr algn="just"/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Көбінесе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шағын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учаскесінде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салынған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қалалық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қонақ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әдетте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конференц-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залдарды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орнату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ресми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түскі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астарды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орнату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сәл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мүмкіндіктері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бар,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тиісінше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үлкен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топтарға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көрсетуге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қарағанда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саяхатшыға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бағдарланған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Іс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келетін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мұнда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оған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қажетті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қызметтердің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спектріне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сене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алады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соның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ішінде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тез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тіркеу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есеп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айырысу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жүйесі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іскерлік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орталық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нөмірде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тәулік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бойы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өмірдің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факсты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қоса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алғанда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аса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заманауи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жарақтандырылуы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Ортадағы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қонақ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үйлер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әдетте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орташа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баға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санатынан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"люкс"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дейін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топқа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жатады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себебі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қалада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құрылыс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құнының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өсуі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экономикалық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қонақ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үйлер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мүмкіндік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бермейді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314372" y="3841138"/>
            <a:ext cx="4388101" cy="28317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98076" y="484455"/>
            <a:ext cx="4903527" cy="32706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55371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927923" y="3607869"/>
            <a:ext cx="3989570" cy="26610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Прямоугольник 1"/>
          <p:cNvSpPr/>
          <p:nvPr/>
        </p:nvSpPr>
        <p:spPr>
          <a:xfrm>
            <a:off x="568656" y="636601"/>
            <a:ext cx="506786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КОНГРЕСС-ҚОНАҚ ҮЙЛЕР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"Хилтон"," Мариотт","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Хайат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 Шератон "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сияқты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ірі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қонақ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желілерінің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өркендеуі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ең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алдымен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конференциялар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конгрестерді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өткізуге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Соңғылары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тек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қалалық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қонақ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үйлерде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ғана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әуежайлар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курорттардағы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қонақ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үйлерде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ұйымдастырылады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сапарды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тартымды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етеді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клиенттерге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ұсынылатын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қызметтер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аясын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кеңейтеді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500-ден 2000-ға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дейінгі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нөмірлері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қонақ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үйлерде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қалалық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өмірдің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көптеген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басты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зайырлы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іс-шаралары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ұйымдастырылады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Конгресс-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қонақ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үйлер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адамдардың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массасына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мезгілде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есебінен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жобаланады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вестибюльдер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холлдар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тіркеу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бөлімі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reception)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ұлғайтылды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қосымша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лифтілер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көптеген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мейрамханалар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барлар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үлкен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бал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конференц-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залдар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сондай-ақ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бірнеше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мың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қонақтарды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сыйдыра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алатын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көрме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залдары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қарастырылған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00250" y="420615"/>
            <a:ext cx="4255345" cy="31872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988169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59391" y="509728"/>
            <a:ext cx="4417325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ТҰРҒЫН ҮЙ ОТЕЛЬ</a:t>
            </a:r>
          </a:p>
          <a:p>
            <a:pPr algn="just"/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Көп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пәтерлі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үйлерге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ұқсас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тұрғын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үйлер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бұрын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классикалық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коммерциялық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отельдегі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апартаменттерді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ұзақ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мерзімге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алуды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қалайтын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тұтынушылардың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санатына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көрсетеді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Шағын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әдетте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екі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бөлмелі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нөмірлер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күндері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іссапарларда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саяхаттайтын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отбасыларда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демалыс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күндері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танымал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Бірінші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класты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тұрғын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үйлерде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әдетте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ауданы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42-ден 56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шаршы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метрге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дейін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200-300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екі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бөлмелі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нөмір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іссапар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туристерді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уик-эндке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отырып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ұзақ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мерзімге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қалатын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қалада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да,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қала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маңында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орналасады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Нөмірлердің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үлкейтілген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габариттерін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теңестіру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көптеген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тұрғын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үйлер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қарапайым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ортақ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орындарға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мейрамхана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бар,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шағын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рекреация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шағын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фитнес-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орталық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Нөмірдегі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әтер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түрі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жатын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қонақ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бөлмесі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бірге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шағын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ас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бөлмесі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бар.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60575" y="253792"/>
            <a:ext cx="4574104" cy="304195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68149" y="2151897"/>
            <a:ext cx="4067033" cy="228770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43703" y="3812134"/>
            <a:ext cx="4155716" cy="2769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52628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ектор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ектор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1274</TotalTime>
  <Words>964</Words>
  <Application>Microsoft Office PowerPoint</Application>
  <PresentationFormat>Произвольный</PresentationFormat>
  <Paragraphs>38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Сектор</vt:lpstr>
      <vt:lpstr>Қонақ үй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Қонақүй</dc:title>
  <dc:creator>Acer</dc:creator>
  <cp:lastModifiedBy>Админ</cp:lastModifiedBy>
  <cp:revision>98</cp:revision>
  <dcterms:created xsi:type="dcterms:W3CDTF">2020-02-16T11:31:57Z</dcterms:created>
  <dcterms:modified xsi:type="dcterms:W3CDTF">2021-01-23T16:44:56Z</dcterms:modified>
</cp:coreProperties>
</file>